
<file path=[Content_Types].xml><?xml version="1.0" encoding="utf-8"?>
<Types xmlns="http://schemas.openxmlformats.org/package/2006/content-types">
  <Default Extension="png" ContentType="image/png"/>
  <Default Extension="tmp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4" r:id="rId6"/>
    <p:sldId id="266" r:id="rId7"/>
    <p:sldId id="262" r:id="rId8"/>
    <p:sldId id="263" r:id="rId9"/>
    <p:sldId id="261" r:id="rId10"/>
    <p:sldId id="265" r:id="rId11"/>
    <p:sldId id="268" r:id="rId12"/>
    <p:sldId id="260" r:id="rId13"/>
    <p:sldId id="267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130" d="100"/>
          <a:sy n="130" d="100"/>
        </p:scale>
        <p:origin x="-5010" y="-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91C42-B678-46F3-9592-36D1A0944FA2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EC4A7-297B-49DF-896C-60A0EAC58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005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91C42-B678-46F3-9592-36D1A0944FA2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EC4A7-297B-49DF-896C-60A0EAC58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040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91C42-B678-46F3-9592-36D1A0944FA2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EC4A7-297B-49DF-896C-60A0EAC58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77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91C42-B678-46F3-9592-36D1A0944FA2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EC4A7-297B-49DF-896C-60A0EAC58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179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91C42-B678-46F3-9592-36D1A0944FA2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EC4A7-297B-49DF-896C-60A0EAC58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13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91C42-B678-46F3-9592-36D1A0944FA2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EC4A7-297B-49DF-896C-60A0EAC58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187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91C42-B678-46F3-9592-36D1A0944FA2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EC4A7-297B-49DF-896C-60A0EAC58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966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91C42-B678-46F3-9592-36D1A0944FA2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EC4A7-297B-49DF-896C-60A0EAC58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269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91C42-B678-46F3-9592-36D1A0944FA2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EC4A7-297B-49DF-896C-60A0EAC58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998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91C42-B678-46F3-9592-36D1A0944FA2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EC4A7-297B-49DF-896C-60A0EAC58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262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91C42-B678-46F3-9592-36D1A0944FA2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EC4A7-297B-49DF-896C-60A0EAC58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810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91C42-B678-46F3-9592-36D1A0944FA2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EC4A7-297B-49DF-896C-60A0EAC58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898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2509" y="-158815"/>
            <a:ext cx="11352811" cy="238760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</a:t>
            </a:r>
            <a:r>
              <a:rPr lang="ru-RU" sz="40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ежведомственный </a:t>
            </a:r>
            <a:r>
              <a:rPr lang="en-US" sz="40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40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40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культурно-образовательный проект </a:t>
            </a:r>
            <a:r>
              <a:rPr lang="en-US" sz="40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40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200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«Культурный дневник школьника Ивановской области»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49713" y="5921828"/>
            <a:ext cx="8309429" cy="677021"/>
          </a:xfrm>
        </p:spPr>
        <p:txBody>
          <a:bodyPr>
            <a:noAutofit/>
          </a:bodyPr>
          <a:lstStyle/>
          <a:p>
            <a:pPr marR="160020"/>
            <a:r>
              <a:rPr lang="ru-RU" sz="14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муниципальное бюджетное общеобразовательное учреждение</a:t>
            </a:r>
            <a:r>
              <a:rPr lang="ru-RU" sz="14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</a:p>
          <a:p>
            <a:pPr marR="160020"/>
            <a:r>
              <a:rPr lang="ru-RU" sz="14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«Каменская средняя общеобразовательная школа»</a:t>
            </a:r>
            <a:endParaRPr lang="ru-RU" sz="14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400" dirty="0">
                <a:solidFill>
                  <a:srgbClr val="C00000"/>
                </a:solidFill>
              </a:rPr>
              <a:t>ф</a:t>
            </a:r>
            <a:r>
              <a:rPr lang="ru-RU" sz="1400" dirty="0" smtClean="0">
                <a:solidFill>
                  <a:srgbClr val="C00000"/>
                </a:solidFill>
              </a:rPr>
              <a:t>евраль 2021 год</a:t>
            </a:r>
            <a:endParaRPr lang="ru-RU" sz="1400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576" y="2062530"/>
            <a:ext cx="5559879" cy="3708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9598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9452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Мероприятия на базе школьной библиотеки</a:t>
            </a:r>
            <a:b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1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(Б</a:t>
            </a:r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иблиотечный </a:t>
            </a:r>
            <a:r>
              <a:rPr lang="ru-RU" sz="3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урок для </a:t>
            </a:r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4-классников, </a:t>
            </a:r>
            <a:r>
              <a:rPr lang="ru-RU" sz="3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посвященный 200-летию </a:t>
            </a:r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 </a:t>
            </a:r>
            <a:r>
              <a:rPr lang="ru-RU" sz="3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дня рождения Н.А. </a:t>
            </a:r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Некрасова)</a:t>
            </a: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0" i="0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161" y="1801874"/>
            <a:ext cx="9422446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767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46372"/>
            <a:ext cx="10515600" cy="1325563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Проект «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Кин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о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уроки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в школах России»</a:t>
            </a:r>
            <a:endParaRPr lang="ru-RU" dirty="0"/>
          </a:p>
        </p:txBody>
      </p:sp>
      <p:pic>
        <p:nvPicPr>
          <p:cNvPr id="1026" name="Picture 2" descr="C:\Users\Екатерина\Desktop\IMG-20220207-WA0006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326" y="1462944"/>
            <a:ext cx="6966211" cy="52246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47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Мастер-класс «Рождественский ангел»</a:t>
            </a:r>
            <a:b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(для обучающихся 3 классов)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073" y="3178249"/>
            <a:ext cx="4689566" cy="3517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73" y="2034794"/>
            <a:ext cx="6632041" cy="3062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620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2509" y="-158815"/>
            <a:ext cx="11352811" cy="238760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</a:t>
            </a:r>
            <a:r>
              <a:rPr lang="ru-RU" sz="40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ежведомственный </a:t>
            </a:r>
            <a:r>
              <a:rPr lang="en-US" sz="40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40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40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культурно-образовательный проект </a:t>
            </a:r>
            <a:r>
              <a:rPr lang="en-US" sz="40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40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200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«Культурный дневник школьника Ивановской области»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49713" y="5921828"/>
            <a:ext cx="8309429" cy="677021"/>
          </a:xfrm>
        </p:spPr>
        <p:txBody>
          <a:bodyPr>
            <a:noAutofit/>
          </a:bodyPr>
          <a:lstStyle/>
          <a:p>
            <a:pPr marR="160020"/>
            <a:r>
              <a:rPr lang="ru-RU" sz="14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муниципальное бюджетное общеобразовательное учреждение</a:t>
            </a:r>
            <a:r>
              <a:rPr lang="ru-RU" sz="14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</a:p>
          <a:p>
            <a:pPr marR="160020"/>
            <a:r>
              <a:rPr lang="ru-RU" sz="14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«Каменская средняя общеобразовательная школа»</a:t>
            </a:r>
            <a:endParaRPr lang="ru-RU" sz="14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400" dirty="0">
                <a:solidFill>
                  <a:srgbClr val="C00000"/>
                </a:solidFill>
              </a:rPr>
              <a:t>ф</a:t>
            </a:r>
            <a:r>
              <a:rPr lang="ru-RU" sz="1400" dirty="0" smtClean="0">
                <a:solidFill>
                  <a:srgbClr val="C00000"/>
                </a:solidFill>
              </a:rPr>
              <a:t>евраль 2021 год</a:t>
            </a:r>
            <a:endParaRPr lang="ru-RU" sz="1400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576" y="2062530"/>
            <a:ext cx="5559879" cy="3708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0837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2729" y="247284"/>
            <a:ext cx="10515600" cy="1325563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Из опыта работы классного руководителя: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911691" y="3230806"/>
            <a:ext cx="2637677" cy="3627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577" y="2354140"/>
            <a:ext cx="2836504" cy="3900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427" y="1690688"/>
            <a:ext cx="2586794" cy="3557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393" y="2567354"/>
            <a:ext cx="2706140" cy="3721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2649088" cy="3642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419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194" y="1126386"/>
            <a:ext cx="11558266" cy="1901822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1000"/>
              </a:spcBef>
            </a:pPr>
            <a:r>
              <a:rPr lang="ru-RU" sz="2800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организация </a:t>
            </a: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работы 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 освоению</a:t>
            </a: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школьниками</a:t>
            </a: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исторического, природного наследия России и малой родины. </a:t>
            </a:r>
            <a:br>
              <a:rPr lang="ru-RU" sz="3600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2800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</a:b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234" y="2882944"/>
            <a:ext cx="7880014" cy="27505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Задача: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5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-предоставление школьникам возможности получить специальные знания, навыки и умения в области культуры и искусства.</a:t>
            </a:r>
            <a:endParaRPr lang="ru-RU" sz="3500" dirty="0">
              <a:solidFill>
                <a:srgbClr val="C00000"/>
              </a:solidFill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8668987" y="2006930"/>
            <a:ext cx="3227423" cy="4526529"/>
            <a:chOff x="0" y="0"/>
            <a:chExt cx="11828" cy="16839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125"/>
              <a:ext cx="11828" cy="871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28" cy="83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11"/>
              <a:ext cx="11515" cy="581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Прямоугольник 7"/>
          <p:cNvSpPr/>
          <p:nvPr/>
        </p:nvSpPr>
        <p:spPr>
          <a:xfrm>
            <a:off x="2339439" y="323497"/>
            <a:ext cx="63295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Цель 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проекта</a:t>
            </a:r>
            <a:r>
              <a:rPr lang="ru-RU" sz="4000" b="1" dirty="0" smtClean="0">
                <a:solidFill>
                  <a:srgbClr val="C00000"/>
                </a:solidFill>
              </a:rPr>
              <a:t>: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93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ероприятия 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3 - 6 классах совместно </a:t>
            </a:r>
            <a:br>
              <a:rPr lang="ru-RU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культурно-досуговым комплексом </a:t>
            </a:r>
            <a:br>
              <a:rPr lang="ru-RU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п. Каменка</a:t>
            </a:r>
            <a:br>
              <a:rPr lang="ru-RU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3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(«</a:t>
            </a:r>
            <a:r>
              <a:rPr lang="ru-RU" sz="33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Мультвикторина</a:t>
            </a:r>
            <a:r>
              <a:rPr lang="ru-RU" sz="33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»)</a:t>
            </a:r>
            <a:endParaRPr lang="ru-RU" sz="3300" dirty="0">
              <a:solidFill>
                <a:srgbClr val="C0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18" b="1934"/>
          <a:stretch/>
        </p:blipFill>
        <p:spPr>
          <a:xfrm>
            <a:off x="217715" y="3327997"/>
            <a:ext cx="4644572" cy="3025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" t="-775" r="11668" b="312"/>
          <a:stretch/>
        </p:blipFill>
        <p:spPr>
          <a:xfrm>
            <a:off x="5350414" y="3033485"/>
            <a:ext cx="6565814" cy="3614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0309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Мероприятия 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школьников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совместно </a:t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культурно-досуговым комплексом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п. Каменка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solidFill>
                  <a:srgbClr val="C00000"/>
                </a:solidFill>
              </a:rPr>
              <a:t>(Всероссийская акция «Культурная суббота»: </a:t>
            </a:r>
            <a:r>
              <a:rPr lang="ru-RU" sz="3600" dirty="0">
                <a:solidFill>
                  <a:srgbClr val="C00000"/>
                </a:solidFill>
              </a:rPr>
              <a:t>и</a:t>
            </a:r>
            <a:r>
              <a:rPr lang="ru-RU" sz="3600" dirty="0" smtClean="0">
                <a:solidFill>
                  <a:srgbClr val="C00000"/>
                </a:solidFill>
              </a:rPr>
              <a:t>зготовление открыток для учителей ветеранов, 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открыток ко Дню матери)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34" y="3068514"/>
            <a:ext cx="5407269" cy="3604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830" y="3086097"/>
            <a:ext cx="5874300" cy="3499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6504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8823" y="163245"/>
            <a:ext cx="10515600" cy="1226169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</a:t>
            </a:r>
            <a:r>
              <a:rPr lang="ru-RU" sz="4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ероприятия по линии РДШ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676" y="1126682"/>
            <a:ext cx="8637843" cy="557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183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466725"/>
            <a:ext cx="10515600" cy="1325563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Мероприятия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режиме-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onlain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(экскурсии в музеи, на выставки и т.п.)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633" y="1985283"/>
            <a:ext cx="9425820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084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90174"/>
            <a:ext cx="10515600" cy="129878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Кинешемский драматический театр </a:t>
            </a:r>
            <a:br>
              <a:rPr lang="ru-RU" sz="36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им. А.Н. Островского </a:t>
            </a:r>
            <a:br>
              <a:rPr lang="ru-RU" sz="36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(спектакль «Щелкунчик»)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57" y="1738538"/>
            <a:ext cx="3719286" cy="4959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018" y="1428544"/>
            <a:ext cx="3951782" cy="5269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278" y="1787892"/>
            <a:ext cx="1905004" cy="1747841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528" y="3535733"/>
            <a:ext cx="2372122" cy="31618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486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504" y="1526108"/>
            <a:ext cx="3875314" cy="5167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3020" y="207499"/>
            <a:ext cx="10515600" cy="1393805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ru-RU" b="1" i="0" u="none" strike="noStrike" kern="18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Кинешемский </a:t>
            </a:r>
            <a:br>
              <a:rPr kumimoji="0" lang="ru-RU" b="1" i="0" u="none" strike="noStrike" kern="18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b="1" i="0" u="none" strike="noStrike" kern="18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художественно-исторический музей </a:t>
            </a:r>
            <a:r>
              <a:rPr kumimoji="0" lang="ru-RU" sz="4000" b="1" i="0" u="none" strike="noStrike" kern="18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sz="4000" b="1" i="0" u="none" strike="noStrike" kern="18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3100" i="0" u="none" strike="noStrike" kern="18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100" kern="18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kumimoji="0" lang="ru-RU" sz="3100" i="0" u="none" strike="noStrike" kern="18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кскурсия</a:t>
            </a:r>
            <a:r>
              <a:rPr kumimoji="0" lang="ru-RU" sz="3100" i="0" u="none" strike="noStrike" kern="18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ru-RU" sz="3100" b="0" i="0" u="none" strike="noStrike" kern="18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«Путешествие в Смутное время»)</a:t>
            </a:r>
            <a:endParaRPr lang="ru-RU" sz="31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85" y="1601304"/>
            <a:ext cx="3880114" cy="5173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s://ds05.infourok.ru/uploads/ex/0562/0005e549-1c8257de/img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299" y="2275112"/>
            <a:ext cx="3965043" cy="29737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31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561" y="26697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Поездки на спектакли, в музеи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101" y="2765588"/>
            <a:ext cx="6310270" cy="3549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043355" y="9805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01" y="1349114"/>
            <a:ext cx="4002827" cy="5346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Екатерина\Desktop\BMA0qV-IH7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217" y="527737"/>
            <a:ext cx="2231741" cy="1930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10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92</Words>
  <Application>Microsoft Office PowerPoint</Application>
  <PresentationFormat>Широкоэкранный</PresentationFormat>
  <Paragraphs>23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Межведомственный  культурно-образовательный проект  «Культурный дневник школьника Ивановской области»</vt:lpstr>
      <vt:lpstr> - организация работы по освоению школьниками исторического, природного наследия России и малой родины.   </vt:lpstr>
      <vt:lpstr> Мероприятия  в 3 - 6 классах совместно  с культурно-досуговым комплексом  п. Каменка («Мультвикторина»)</vt:lpstr>
      <vt:lpstr>  Мероприятия  для школьников совместно  с культурно-досуговым комплексом  п. Каменка (Всероссийская акция «Культурная суббота»: изготовление открыток для учителей ветеранов,  открыток ко Дню матери)</vt:lpstr>
      <vt:lpstr>Мероприятия по линии РДШ</vt:lpstr>
      <vt:lpstr>Мероприятия в режиме-onlain (экскурсии в музеи, на выставки и т.п.)</vt:lpstr>
      <vt:lpstr>Кинешемский драматический театр  им. А.Н. Островского  (спектакль «Щелкунчик»)</vt:lpstr>
      <vt:lpstr>Кинешемский  художественно-исторический музей  (экскурсия  «Путешествие в Смутное время»)</vt:lpstr>
      <vt:lpstr>Поездки на спектакли, в музеи</vt:lpstr>
      <vt:lpstr>Мероприятия на базе школьной библиотеки (Библиотечный урок для 4-классников, посвященный 200-летию  со дня рождения Н.А. Некрасова) </vt:lpstr>
      <vt:lpstr>Проект «Киноуроки в школах России»</vt:lpstr>
      <vt:lpstr>Мастер-класс «Рождественский ангел» (для обучающихся 3 классов)</vt:lpstr>
      <vt:lpstr>Межведомственный  культурно-образовательный проект  «Культурный дневник школьника Ивановской области»</vt:lpstr>
      <vt:lpstr>Из опыта работы классного руководителя: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зал</dc:creator>
  <cp:lastModifiedBy>зал</cp:lastModifiedBy>
  <cp:revision>23</cp:revision>
  <dcterms:created xsi:type="dcterms:W3CDTF">2022-02-09T13:11:55Z</dcterms:created>
  <dcterms:modified xsi:type="dcterms:W3CDTF">2022-02-10T05:38:42Z</dcterms:modified>
</cp:coreProperties>
</file>